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eebo Light" panose="020F0302020204030204" pitchFamily="34" charset="0"/>
      <p:regular r:id="rId16"/>
    </p:embeddedFont>
    <p:embeddedFont>
      <p:font typeface="Montserrat" pitchFamily="2" charset="77"/>
      <p:regular r:id="rId17"/>
      <p:bold r:id="rId18"/>
      <p:italic r:id="rId19"/>
      <p:boldItalic r:id="rId20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1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325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44491" y="2045137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REALITY </a:t>
            </a:r>
            <a:endParaRPr lang="en-US" sz="8900" dirty="0"/>
          </a:p>
        </p:txBody>
      </p:sp>
      <p:sp>
        <p:nvSpPr>
          <p:cNvPr id="3" name="Text 1"/>
          <p:cNvSpPr/>
          <p:nvPr/>
        </p:nvSpPr>
        <p:spPr>
          <a:xfrm>
            <a:off x="793790" y="3802975"/>
            <a:ext cx="771346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           PRESENTED 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4710113"/>
            <a:ext cx="616112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                                   BY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5475565"/>
            <a:ext cx="8117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ESHAL KHAN</a:t>
            </a:r>
            <a:endParaRPr lang="en-US" sz="44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ACFEF6-5364-A688-94B6-B0DE49313316}"/>
              </a:ext>
            </a:extLst>
          </p:cNvPr>
          <p:cNvSpPr/>
          <p:nvPr/>
        </p:nvSpPr>
        <p:spPr>
          <a:xfrm>
            <a:off x="12944691" y="7818783"/>
            <a:ext cx="1538594" cy="27829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Future of Interaction: Virtual Reality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Virtual reality (VR) has emerged as a transformative technology, revolutionizing how we interact with the digital world.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2F2BAC-2626-2BDA-D432-73DF52378129}"/>
              </a:ext>
            </a:extLst>
          </p:cNvPr>
          <p:cNvSpPr/>
          <p:nvPr/>
        </p:nvSpPr>
        <p:spPr>
          <a:xfrm>
            <a:off x="12944691" y="7832035"/>
            <a:ext cx="1538594" cy="27829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958810"/>
            <a:ext cx="7559516" cy="693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History and Evolution of VR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1095137" y="1985843"/>
            <a:ext cx="30480" cy="5284827"/>
          </a:xfrm>
          <a:prstGeom prst="roundRect">
            <a:avLst>
              <a:gd name="adj" fmla="val 306042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5" name="Shape 2"/>
          <p:cNvSpPr/>
          <p:nvPr/>
        </p:nvSpPr>
        <p:spPr>
          <a:xfrm>
            <a:off x="1329750" y="2470190"/>
            <a:ext cx="777240" cy="30480"/>
          </a:xfrm>
          <a:prstGeom prst="roundRect">
            <a:avLst>
              <a:gd name="adj" fmla="val 306042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6" name="Shape 3"/>
          <p:cNvSpPr/>
          <p:nvPr/>
        </p:nvSpPr>
        <p:spPr>
          <a:xfrm>
            <a:off x="860524" y="2235637"/>
            <a:ext cx="499705" cy="499705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7" name="Text 4"/>
          <p:cNvSpPr/>
          <p:nvPr/>
        </p:nvSpPr>
        <p:spPr>
          <a:xfrm>
            <a:off x="1050191" y="2318861"/>
            <a:ext cx="120372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31839" y="2207895"/>
            <a:ext cx="6034921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Early concepts of VR emerged in the 1950s, with Morton Heilig's Sensorama simulator.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1329750" y="3846909"/>
            <a:ext cx="777240" cy="30480"/>
          </a:xfrm>
          <a:prstGeom prst="roundRect">
            <a:avLst>
              <a:gd name="adj" fmla="val 306042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0" name="Shape 7"/>
          <p:cNvSpPr/>
          <p:nvPr/>
        </p:nvSpPr>
        <p:spPr>
          <a:xfrm>
            <a:off x="860524" y="3612356"/>
            <a:ext cx="499705" cy="499705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1" name="Text 8"/>
          <p:cNvSpPr/>
          <p:nvPr/>
        </p:nvSpPr>
        <p:spPr>
          <a:xfrm>
            <a:off x="1015663" y="3695581"/>
            <a:ext cx="18930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2331839" y="3584615"/>
            <a:ext cx="6034921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1960s saw the development of head-mounted displays (HMDs), like the Sword of Damocles.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329750" y="5223629"/>
            <a:ext cx="777240" cy="30480"/>
          </a:xfrm>
          <a:prstGeom prst="roundRect">
            <a:avLst>
              <a:gd name="adj" fmla="val 306042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4" name="Shape 11"/>
          <p:cNvSpPr/>
          <p:nvPr/>
        </p:nvSpPr>
        <p:spPr>
          <a:xfrm>
            <a:off x="860524" y="4989076"/>
            <a:ext cx="499705" cy="499705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5" name="Text 12"/>
          <p:cNvSpPr/>
          <p:nvPr/>
        </p:nvSpPr>
        <p:spPr>
          <a:xfrm>
            <a:off x="1016377" y="5072301"/>
            <a:ext cx="18800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00" dirty="0"/>
          </a:p>
        </p:txBody>
      </p:sp>
      <p:sp>
        <p:nvSpPr>
          <p:cNvPr id="16" name="Text 13"/>
          <p:cNvSpPr/>
          <p:nvPr/>
        </p:nvSpPr>
        <p:spPr>
          <a:xfrm>
            <a:off x="2331839" y="4961334"/>
            <a:ext cx="6034921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1990s saw the rise of immersive VR experiences, like the Sega VR headset.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1329750" y="6600349"/>
            <a:ext cx="777240" cy="30480"/>
          </a:xfrm>
          <a:prstGeom prst="roundRect">
            <a:avLst>
              <a:gd name="adj" fmla="val 306042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8" name="Shape 15"/>
          <p:cNvSpPr/>
          <p:nvPr/>
        </p:nvSpPr>
        <p:spPr>
          <a:xfrm>
            <a:off x="860524" y="6365796"/>
            <a:ext cx="499705" cy="499705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9" name="Text 16"/>
          <p:cNvSpPr/>
          <p:nvPr/>
        </p:nvSpPr>
        <p:spPr>
          <a:xfrm>
            <a:off x="1000185" y="6449020"/>
            <a:ext cx="220266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00" dirty="0"/>
          </a:p>
        </p:txBody>
      </p:sp>
      <p:sp>
        <p:nvSpPr>
          <p:cNvPr id="20" name="Text 17"/>
          <p:cNvSpPr/>
          <p:nvPr/>
        </p:nvSpPr>
        <p:spPr>
          <a:xfrm>
            <a:off x="2331839" y="6338054"/>
            <a:ext cx="6034921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2010s witnessed a resurgence of VR with consumer-focused devices like Oculus Rift.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90461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Components of VR Systems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Headset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969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Displays a 3D virtual environment and allows for head tracking.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Controllers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21969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Enable user interaction with the virtual world.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21969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Track the user's position and movements.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Tracking Technology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57402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Ensures accurate positioning and interaction within the VR environment.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7CFAD4-6562-8628-3EF6-01EEFAAE3554}"/>
              </a:ext>
            </a:extLst>
          </p:cNvPr>
          <p:cNvSpPr/>
          <p:nvPr/>
        </p:nvSpPr>
        <p:spPr>
          <a:xfrm>
            <a:off x="12944691" y="7818783"/>
            <a:ext cx="1538594" cy="27829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24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Advancements in VR Technology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53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5" name="Text 2"/>
          <p:cNvSpPr/>
          <p:nvPr/>
        </p:nvSpPr>
        <p:spPr>
          <a:xfrm>
            <a:off x="987504" y="2850356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534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Higher Resolution Displays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009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 sharper and more realistic visuals.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53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9" name="Text 6"/>
          <p:cNvSpPr/>
          <p:nvPr/>
        </p:nvSpPr>
        <p:spPr>
          <a:xfrm>
            <a:off x="4843939" y="2850356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534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Tracking Accuracy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1009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Enables more precise movements and interactions within the VR environment.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807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3" name="Text 10"/>
          <p:cNvSpPr/>
          <p:nvPr/>
        </p:nvSpPr>
        <p:spPr>
          <a:xfrm>
            <a:off x="952976" y="5265777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807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Haptic Feedback Technology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2551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Creates a more immersive experience by simulating touch and physical sensations.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1807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7" name="Text 14"/>
          <p:cNvSpPr/>
          <p:nvPr/>
        </p:nvSpPr>
        <p:spPr>
          <a:xfrm>
            <a:off x="4828103" y="5265777"/>
            <a:ext cx="2249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1807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Wireless Connectivity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602551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Eliminates cables and enhances freedom of movement.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610433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Applications of VR in Various Industries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4502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Gaming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4502" y="3578066"/>
            <a:ext cx="3631525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Provides immersive and interactive gaming experiences.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8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7854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Healthcare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7854" y="3578066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Used for training medical professionals, conducting virtual surgeries, and treating phobias.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5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4502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Education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4502" y="6556891"/>
            <a:ext cx="3631525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Offers interactive learning environments and simulations.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854" y="5304115"/>
            <a:ext cx="553164" cy="5531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7854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Architecture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4737854" y="6556891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Allows clients to experience virtual walkthroughs of buildings before construction.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916" y="816531"/>
            <a:ext cx="7815382" cy="590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and Limitations of VR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226" y="1784390"/>
            <a:ext cx="1317546" cy="10879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45255" y="2274332"/>
            <a:ext cx="85249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4835604" y="2180868"/>
            <a:ext cx="52089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4693920" y="2886432"/>
            <a:ext cx="9228415" cy="11430"/>
          </a:xfrm>
          <a:prstGeom prst="roundRect">
            <a:avLst>
              <a:gd name="adj" fmla="val 69399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453" y="2919532"/>
            <a:ext cx="2635091" cy="10879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20966" y="3274695"/>
            <a:ext cx="134064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494377" y="3108365"/>
            <a:ext cx="236077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Accessibility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494377" y="3516630"/>
            <a:ext cx="391108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 cost of equipment limits access for many.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5352693" y="4021574"/>
            <a:ext cx="8569643" cy="11430"/>
          </a:xfrm>
          <a:prstGeom prst="roundRect">
            <a:avLst>
              <a:gd name="adj" fmla="val 69399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680" y="4054673"/>
            <a:ext cx="3952637" cy="108799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21443" y="4409837"/>
            <a:ext cx="133112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6153150" y="4243507"/>
            <a:ext cx="236077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Content Availability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6153150" y="4651772"/>
            <a:ext cx="3641765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Limited selection of high-quality VR content.</a:t>
            </a:r>
            <a:endParaRPr lang="en-US" sz="1450" dirty="0"/>
          </a:p>
        </p:txBody>
      </p:sp>
      <p:sp>
        <p:nvSpPr>
          <p:cNvPr id="16" name="Shape 11"/>
          <p:cNvSpPr/>
          <p:nvPr/>
        </p:nvSpPr>
        <p:spPr>
          <a:xfrm>
            <a:off x="6011466" y="5156716"/>
            <a:ext cx="7910870" cy="11430"/>
          </a:xfrm>
          <a:prstGeom prst="roundRect">
            <a:avLst>
              <a:gd name="adj" fmla="val 69399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907" y="5189815"/>
            <a:ext cx="5270182" cy="108799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09893" y="5544979"/>
            <a:ext cx="156091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6811923" y="5378648"/>
            <a:ext cx="236077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Health and Safety</a:t>
            </a:r>
            <a:endParaRPr lang="en-US" sz="1850" dirty="0"/>
          </a:p>
        </p:txBody>
      </p:sp>
      <p:sp>
        <p:nvSpPr>
          <p:cNvPr id="20" name="Text 14"/>
          <p:cNvSpPr/>
          <p:nvPr/>
        </p:nvSpPr>
        <p:spPr>
          <a:xfrm>
            <a:off x="6811923" y="5786914"/>
            <a:ext cx="516219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Potential for motion sickness, eye strain, and cognitive fatigue.</a:t>
            </a:r>
            <a:endParaRPr lang="en-US" sz="1450" dirty="0"/>
          </a:p>
        </p:txBody>
      </p:sp>
      <p:sp>
        <p:nvSpPr>
          <p:cNvPr id="21" name="Shape 15"/>
          <p:cNvSpPr/>
          <p:nvPr/>
        </p:nvSpPr>
        <p:spPr>
          <a:xfrm>
            <a:off x="6670238" y="6291858"/>
            <a:ext cx="7252097" cy="11430"/>
          </a:xfrm>
          <a:prstGeom prst="roundRect">
            <a:avLst>
              <a:gd name="adj" fmla="val 69399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34" y="6324957"/>
            <a:ext cx="6587728" cy="108799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3921204" y="6680121"/>
            <a:ext cx="133588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1850" dirty="0"/>
          </a:p>
        </p:txBody>
      </p:sp>
      <p:sp>
        <p:nvSpPr>
          <p:cNvPr id="24" name="Text 17"/>
          <p:cNvSpPr/>
          <p:nvPr/>
        </p:nvSpPr>
        <p:spPr>
          <a:xfrm>
            <a:off x="7470696" y="6513790"/>
            <a:ext cx="236077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Social Disconnect</a:t>
            </a:r>
            <a:endParaRPr lang="en-US" sz="1850" dirty="0"/>
          </a:p>
        </p:txBody>
      </p:sp>
      <p:sp>
        <p:nvSpPr>
          <p:cNvPr id="25" name="Text 18"/>
          <p:cNvSpPr/>
          <p:nvPr/>
        </p:nvSpPr>
        <p:spPr>
          <a:xfrm>
            <a:off x="7470696" y="6922056"/>
            <a:ext cx="530363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Overuse can lead to isolation from real-world social interactions.</a:t>
            </a:r>
            <a:endParaRPr lang="en-US" sz="14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BF25E2-0BA4-8CDE-992F-217FF8DEE845}"/>
              </a:ext>
            </a:extLst>
          </p:cNvPr>
          <p:cNvSpPr/>
          <p:nvPr/>
        </p:nvSpPr>
        <p:spPr>
          <a:xfrm>
            <a:off x="12944691" y="7818783"/>
            <a:ext cx="1538594" cy="27829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625"/>
            <a:ext cx="10409158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Future of VR and Societal Impact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2955" y="1763197"/>
            <a:ext cx="1633061" cy="1289090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4" name="Text 2"/>
          <p:cNvSpPr/>
          <p:nvPr/>
        </p:nvSpPr>
        <p:spPr>
          <a:xfrm>
            <a:off x="1014293" y="2183963"/>
            <a:ext cx="100965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2639735" y="1986915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Reality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39735" y="2470666"/>
            <a:ext cx="4255175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Blending virtual and real-world experiences.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27816" y="3037046"/>
            <a:ext cx="11207829" cy="15240"/>
          </a:xfrm>
          <a:prstGeom prst="roundRect">
            <a:avLst>
              <a:gd name="adj" fmla="val 616554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8" name="Shape 6"/>
          <p:cNvSpPr/>
          <p:nvPr/>
        </p:nvSpPr>
        <p:spPr>
          <a:xfrm>
            <a:off x="782955" y="3164086"/>
            <a:ext cx="3266123" cy="1289090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9" name="Text 7"/>
          <p:cNvSpPr/>
          <p:nvPr/>
        </p:nvSpPr>
        <p:spPr>
          <a:xfrm>
            <a:off x="1014293" y="3584853"/>
            <a:ext cx="158829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272796" y="3387804"/>
            <a:ext cx="330303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Education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72796" y="3871555"/>
            <a:ext cx="5593437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Creating immersive and engaging learning environments.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60877" y="4437936"/>
            <a:ext cx="9574768" cy="15240"/>
          </a:xfrm>
          <a:prstGeom prst="roundRect">
            <a:avLst>
              <a:gd name="adj" fmla="val 616554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3" name="Shape 11"/>
          <p:cNvSpPr/>
          <p:nvPr/>
        </p:nvSpPr>
        <p:spPr>
          <a:xfrm>
            <a:off x="782955" y="4564975"/>
            <a:ext cx="4899184" cy="1289090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4" name="Text 12"/>
          <p:cNvSpPr/>
          <p:nvPr/>
        </p:nvSpPr>
        <p:spPr>
          <a:xfrm>
            <a:off x="1014293" y="4985742"/>
            <a:ext cx="157758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905857" y="4788694"/>
            <a:ext cx="3058954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Remote Collaboration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05857" y="5272445"/>
            <a:ext cx="4919901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Enabling virtual meetings and shared experiences.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3938" y="5838825"/>
            <a:ext cx="7941707" cy="15240"/>
          </a:xfrm>
          <a:prstGeom prst="roundRect">
            <a:avLst>
              <a:gd name="adj" fmla="val 616554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8" name="Shape 16"/>
          <p:cNvSpPr/>
          <p:nvPr/>
        </p:nvSpPr>
        <p:spPr>
          <a:xfrm>
            <a:off x="782955" y="5965865"/>
            <a:ext cx="6532245" cy="1646992"/>
          </a:xfrm>
          <a:prstGeom prst="roundRect">
            <a:avLst>
              <a:gd name="adj" fmla="val 57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9" name="Text 17"/>
          <p:cNvSpPr/>
          <p:nvPr/>
        </p:nvSpPr>
        <p:spPr>
          <a:xfrm>
            <a:off x="1014293" y="6565583"/>
            <a:ext cx="184904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38918" y="6189583"/>
            <a:ext cx="355580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Transformative Industries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38918" y="6673334"/>
            <a:ext cx="608480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Revolutionizing industries like healthcare, manufacturing, and entertainment</a:t>
            </a:r>
            <a:endParaRPr lang="en-US" sz="17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0A7FE0-DD22-0F8B-3C64-38D7A941C31B}"/>
              </a:ext>
            </a:extLst>
          </p:cNvPr>
          <p:cNvSpPr/>
          <p:nvPr/>
        </p:nvSpPr>
        <p:spPr>
          <a:xfrm>
            <a:off x="12944691" y="7818783"/>
            <a:ext cx="1538594" cy="27829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625691"/>
            <a:ext cx="8688705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THANK YOU </a:t>
            </a:r>
            <a:endParaRPr lang="en-US" sz="61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CE0575-1082-BF7D-CE0B-DA5249C2608E}"/>
              </a:ext>
            </a:extLst>
          </p:cNvPr>
          <p:cNvSpPr/>
          <p:nvPr/>
        </p:nvSpPr>
        <p:spPr>
          <a:xfrm>
            <a:off x="12944691" y="7818783"/>
            <a:ext cx="1538594" cy="27829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377</Words>
  <Application>Microsoft Macintosh PowerPoint</Application>
  <PresentationFormat>Custom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Montserrat</vt:lpstr>
      <vt:lpstr>Heebo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ek132062@gmail.com</cp:lastModifiedBy>
  <cp:revision>3</cp:revision>
  <dcterms:created xsi:type="dcterms:W3CDTF">2024-12-24T05:00:48Z</dcterms:created>
  <dcterms:modified xsi:type="dcterms:W3CDTF">2025-01-01T15:36:50Z</dcterms:modified>
</cp:coreProperties>
</file>